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9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466798-13A8-4B55-857A-3F60DA798416}" v="1" dt="2023-06-19T07:28:55.273"/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537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8834416" y="519657"/>
            <a:ext cx="285206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 السادس   العشرين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يستخدم الأدوات والأجهزة الساخنة والحادّة بطريقة صحيحة وآمنة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بشروط وإجراءات الأمن والسلامة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إستخدام الأدوات والأجهزة الساخنة والحادة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DFFB44-DC2C-DDC2-E707-F417FA55DA37}"/>
              </a:ext>
            </a:extLst>
          </p:cNvPr>
          <p:cNvSpPr/>
          <p:nvPr/>
        </p:nvSpPr>
        <p:spPr>
          <a:xfrm>
            <a:off x="175736" y="2214980"/>
            <a:ext cx="76976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تطبيق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D60A7-AA3C-9202-01EF-01BE86E77160}"/>
              </a:ext>
            </a:extLst>
          </p:cNvPr>
          <p:cNvSpPr/>
          <p:nvPr/>
        </p:nvSpPr>
        <p:spPr>
          <a:xfrm>
            <a:off x="1052727" y="2290146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76A0BB-F1A7-124B-E712-21677A045C80}"/>
              </a:ext>
            </a:extLst>
          </p:cNvPr>
          <p:cNvSpPr/>
          <p:nvPr/>
        </p:nvSpPr>
        <p:spPr>
          <a:xfrm>
            <a:off x="1829258" y="2252562"/>
            <a:ext cx="682430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ar-AE" sz="2400" dirty="0"/>
              <a:t>التعرف على الادوات الحادة والاجهزة الساخمة وكيفية التعامل معها  </a:t>
            </a:r>
            <a:endParaRPr lang="en-GB" sz="2400" dirty="0">
              <a:ln w="0"/>
              <a:sym typeface="Calibri"/>
            </a:endParaRPr>
          </a:p>
        </p:txBody>
      </p:sp>
      <p:pic>
        <p:nvPicPr>
          <p:cNvPr id="1026" name="Picture 2" descr="مفهوم الصحة والسلامة ** وحدة صحتي وسلامتي رياض الاطفال ⋆ بالعربي نتعلم">
            <a:extLst>
              <a:ext uri="{FF2B5EF4-FFF2-40B4-BE49-F238E27FC236}">
                <a16:creationId xmlns:a16="http://schemas.microsoft.com/office/drawing/2014/main" id="{F25D5B7D-C29B-A0A6-EB7A-AE76D31ECA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23"/>
          <a:stretch/>
        </p:blipFill>
        <p:spPr bwMode="auto">
          <a:xfrm>
            <a:off x="6236209" y="2938446"/>
            <a:ext cx="4346174" cy="339989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BE8A93-1126-F377-0FD6-BAFE086453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473" y="2944369"/>
            <a:ext cx="5282375" cy="32751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06803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58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